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1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1.2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72440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000" dirty="0"/>
              <a:t>Evaluate </a:t>
            </a:r>
            <a:r>
              <a:rPr lang="en-US" sz="4000" dirty="0" smtClean="0"/>
              <a:t>-2</a:t>
            </a:r>
            <a:r>
              <a:rPr lang="en-US" sz="4000" i="1" dirty="0" smtClean="0"/>
              <a:t>x</a:t>
            </a:r>
            <a:r>
              <a:rPr lang="en-US" sz="4000" baseline="30000" dirty="0" smtClean="0"/>
              <a:t>3</a:t>
            </a:r>
            <a:r>
              <a:rPr lang="en-US" sz="4000" dirty="0" smtClean="0"/>
              <a:t> </a:t>
            </a:r>
            <a:r>
              <a:rPr lang="en-US" sz="4000" dirty="0"/>
              <a:t>– 5</a:t>
            </a:r>
            <a:r>
              <a:rPr lang="en-US" sz="4000" i="1" dirty="0"/>
              <a:t>x</a:t>
            </a:r>
            <a:r>
              <a:rPr lang="en-US" sz="4000" baseline="30000" dirty="0"/>
              <a:t>2</a:t>
            </a:r>
            <a:r>
              <a:rPr lang="en-US" sz="4000" dirty="0"/>
              <a:t> + 21 when </a:t>
            </a:r>
            <a:r>
              <a:rPr lang="en-US" sz="4000" i="1" dirty="0"/>
              <a:t>x </a:t>
            </a:r>
            <a:r>
              <a:rPr lang="en-US" sz="4000" dirty="0"/>
              <a:t>= </a:t>
            </a:r>
            <a:r>
              <a:rPr lang="en-US" sz="4000" dirty="0" smtClean="0"/>
              <a:t>-3.</a:t>
            </a:r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r>
              <a:rPr lang="en-US" sz="4000" dirty="0" smtClean="0"/>
              <a:t>Simplify </a:t>
            </a:r>
            <a:r>
              <a:rPr lang="en-US" sz="4000" dirty="0"/>
              <a:t>the expression</a:t>
            </a:r>
          </a:p>
          <a:p>
            <a:pPr marL="742950" indent="-742950">
              <a:buFont typeface="+mj-lt"/>
              <a:buAutoNum type="arabicPeriod" startAt="2"/>
            </a:pPr>
            <a:r>
              <a:rPr lang="en-US" sz="4000" dirty="0"/>
              <a:t>11</a:t>
            </a:r>
            <a:r>
              <a:rPr lang="en-US" sz="4000" i="1" dirty="0"/>
              <a:t>z</a:t>
            </a:r>
            <a:r>
              <a:rPr lang="en-US" sz="4000" baseline="30000" dirty="0"/>
              <a:t>2</a:t>
            </a:r>
            <a:r>
              <a:rPr lang="en-US" sz="4000" dirty="0"/>
              <a:t> – </a:t>
            </a:r>
            <a:r>
              <a:rPr lang="en-US" sz="4000" i="1" dirty="0"/>
              <a:t>z</a:t>
            </a:r>
            <a:r>
              <a:rPr lang="en-US" sz="4000" dirty="0"/>
              <a:t> – 12</a:t>
            </a:r>
            <a:r>
              <a:rPr lang="en-US" sz="4000" i="1" dirty="0"/>
              <a:t>z</a:t>
            </a:r>
            <a:r>
              <a:rPr lang="en-US" sz="4000" baseline="30000" dirty="0"/>
              <a:t>2</a:t>
            </a:r>
            <a:r>
              <a:rPr lang="en-US" sz="4000" dirty="0"/>
              <a:t> + </a:t>
            </a:r>
            <a:r>
              <a:rPr lang="en-US" sz="4000" i="1" dirty="0"/>
              <a:t>z</a:t>
            </a:r>
          </a:p>
          <a:p>
            <a:pPr marL="742950" indent="-742950">
              <a:buFont typeface="+mj-lt"/>
              <a:buAutoNum type="arabicPeriod" startAt="2"/>
            </a:pPr>
            <a:endParaRPr lang="en-US" sz="4000" dirty="0" smtClean="0"/>
          </a:p>
          <a:p>
            <a:pPr marL="742950" indent="-742950">
              <a:buFont typeface="+mj-lt"/>
              <a:buAutoNum type="arabicPeriod" startAt="2"/>
            </a:pPr>
            <a:r>
              <a:rPr lang="en-US" sz="4000" dirty="0" smtClean="0"/>
              <a:t>5(</a:t>
            </a:r>
            <a:r>
              <a:rPr lang="en-US" sz="4000" i="1" dirty="0" smtClean="0"/>
              <a:t>w </a:t>
            </a:r>
            <a:r>
              <a:rPr lang="en-US" sz="4000" i="1" dirty="0"/>
              <a:t>+ </a:t>
            </a:r>
            <a:r>
              <a:rPr lang="en-US" sz="4000" dirty="0"/>
              <a:t>6) – 9(</a:t>
            </a:r>
            <a:r>
              <a:rPr lang="en-US" sz="4000" i="1" dirty="0"/>
              <a:t>w</a:t>
            </a:r>
            <a:r>
              <a:rPr lang="en-US" sz="4000" dirty="0"/>
              <a:t> – 4)</a:t>
            </a:r>
            <a:r>
              <a:rPr lang="en-US" sz="4000" i="1" dirty="0"/>
              <a:t> </a:t>
            </a:r>
          </a:p>
          <a:p>
            <a:pPr marL="0" indent="0">
              <a:buNone/>
            </a:pPr>
            <a:endParaRPr lang="en-US" sz="4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1.2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30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-</a:t>
            </a:r>
            <a:r>
              <a:rPr lang="en-US" sz="4400" i="1" dirty="0" smtClean="0"/>
              <a:t>z</a:t>
            </a:r>
            <a:r>
              <a:rPr lang="en-US" sz="4400" baseline="30000" dirty="0" smtClean="0"/>
              <a:t>2</a:t>
            </a:r>
            <a:endParaRPr lang="en-US" sz="4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-4</a:t>
            </a:r>
            <a:r>
              <a:rPr lang="en-US" sz="4400" i="1" dirty="0" smtClean="0"/>
              <a:t>w</a:t>
            </a:r>
            <a:r>
              <a:rPr lang="en-US" sz="4400" dirty="0" smtClean="0"/>
              <a:t> + 66</a:t>
            </a:r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1586</TotalTime>
  <Words>134</Words>
  <Application>Microsoft Office PowerPoint</Application>
  <PresentationFormat>On-screen Show (4:3)</PresentationFormat>
  <Paragraphs>100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1.2 Quiz</vt:lpstr>
      <vt:lpstr>1.2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81</cp:revision>
  <dcterms:created xsi:type="dcterms:W3CDTF">2010-08-17T17:31:29Z</dcterms:created>
  <dcterms:modified xsi:type="dcterms:W3CDTF">2012-04-02T18:36:48Z</dcterms:modified>
</cp:coreProperties>
</file>